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1"/>
    <p:restoredTop sz="94679"/>
  </p:normalViewPr>
  <p:slideViewPr>
    <p:cSldViewPr snapToGrid="0" snapToObjects="1">
      <p:cViewPr varScale="1">
        <p:scale>
          <a:sx n="66" d="100"/>
          <a:sy n="66" d="100"/>
        </p:scale>
        <p:origin x="7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CFFA690-B258-E81C-C8C9-C133D9B6BA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22570"/>
            <a:ext cx="5856050" cy="21768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61D272-1788-7074-2727-F68590A70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625" y="-447471"/>
            <a:ext cx="3944388" cy="33006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20CB6D-C0B8-9273-12A6-C88E5CC15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612" y="583661"/>
            <a:ext cx="3944388" cy="33006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8E7ED2-7159-0C1E-FD1F-B575390DE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612" y="583661"/>
            <a:ext cx="3944388" cy="33006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Scott, Nick (ECO-BCE)</cp:lastModifiedBy>
  <cp:revision>3</cp:revision>
  <dcterms:created xsi:type="dcterms:W3CDTF">2013-01-27T09:14:16Z</dcterms:created>
  <dcterms:modified xsi:type="dcterms:W3CDTF">2026-05-15T19:05:42Z</dcterms:modified>
  <cp:category/>
</cp:coreProperties>
</file>